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8DCC-BDF8-4D0C-841D-E8DBFCA4DB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1EE4-BB3C-4211-8CCA-66A15086A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2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8DCC-BDF8-4D0C-841D-E8DBFCA4DB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B1EE4-BB3C-4211-8CCA-66A15086A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7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i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r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Средняя общеобразовательная школа № 270 </a:t>
            </a:r>
            <a:r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Красносельского района Санкт-Петербурга</a:t>
            </a:r>
            <a:r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А.Е. Березанского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Последствия зависимости от ПАВ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Лечение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Статистика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Статистика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Как избежать</a:t>
            </a:r>
            <a:b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вовлечения в зависимость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Профилактика </a:t>
            </a:r>
            <a:b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приема ПАВ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рассказать, поддержать</a:t>
            </a:r>
            <a:endParaRPr lang="ru-RU" sz="36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Здоровый образ жизни</a:t>
            </a:r>
            <a:endParaRPr lang="ru-RU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Пропаганда здорового образа жизни</a:t>
            </a:r>
            <a:endParaRPr lang="ru-RU" sz="36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Психоактивные вещества 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Работа школы по профилактики ЗОЖ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Здоровый я – здоровая семья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Здоровый образ жизни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Заключение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Будь здоров сам и помоги другим!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Источники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Наркомания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Алкоголизм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Токсикомания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3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Курительные</a:t>
            </a:r>
            <a:r>
              <a:rPr lang="ru-RU" sz="35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смеси или спайсы</a:t>
            </a:r>
            <a:r>
              <a:rPr lang="ru-RU" sz="40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0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endParaRPr lang="ru-RU" sz="40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Причины возникновения химической зависимости</a:t>
            </a:r>
            <a:endParaRPr lang="ru-RU" sz="36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Причины возникновения химической зависимости</a:t>
            </a:r>
            <a:endParaRPr lang="ru-RU" sz="36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Последствия зависимости от ПАВ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Широкоэкранный</PresentationFormat>
  <Paragraphs>24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Государственное бюджетное общеобразовательное учреждение     Средняя общеобразовательная школа № 270  Красносельского района Санкт-Петербурга Имени А.Е. Березанского </vt:lpstr>
      <vt:lpstr>Психоактивные вещества </vt:lpstr>
      <vt:lpstr>Наркомания</vt:lpstr>
      <vt:lpstr>Алкоголизм</vt:lpstr>
      <vt:lpstr>Токсикомания</vt:lpstr>
      <vt:lpstr>Курительные смеси или спайсы </vt:lpstr>
      <vt:lpstr>Причины возникновения химической зависимости</vt:lpstr>
      <vt:lpstr>Причины возникновения химической зависимости</vt:lpstr>
      <vt:lpstr>Последствия зависимости от ПАВ</vt:lpstr>
      <vt:lpstr>Последствия зависимости от ПАВ</vt:lpstr>
      <vt:lpstr>Лечение</vt:lpstr>
      <vt:lpstr>Статистика</vt:lpstr>
      <vt:lpstr>Статистика</vt:lpstr>
      <vt:lpstr>Как избежать  вовлечения в зависимость</vt:lpstr>
      <vt:lpstr>Профилактика  приема ПАВ</vt:lpstr>
      <vt:lpstr>Знать, рассказать, поддержать</vt:lpstr>
      <vt:lpstr>Презентация PowerPoint</vt:lpstr>
      <vt:lpstr>Здоровый образ жизни</vt:lpstr>
      <vt:lpstr>Пропаганда здорового образа жизни</vt:lpstr>
      <vt:lpstr>Работа школы по профилактики ЗОЖ</vt:lpstr>
      <vt:lpstr>Здоровый я – здоровая семья</vt:lpstr>
      <vt:lpstr>Здоровый образ жизни</vt:lpstr>
      <vt:lpstr>Заключение</vt:lpstr>
      <vt:lpstr>Будь здоров сам и помоги другим!</vt:lpstr>
      <vt:lpstr>Источники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   Средняя общеобразовательная школа № 270  Красносельского района Санкт-Петербурга Имени А.Е. Березанского </dc:title>
  <dc:creator>Valentina Streltsova</dc:creator>
  <cp:lastModifiedBy>Valentina Streltsova</cp:lastModifiedBy>
  <cp:revision>1</cp:revision>
  <dcterms:created xsi:type="dcterms:W3CDTF">2017-04-17T14:36:09Z</dcterms:created>
  <dcterms:modified xsi:type="dcterms:W3CDTF">2017-04-17T14:36:09Z</dcterms:modified>
</cp:coreProperties>
</file>